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5809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11444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30508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03170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627299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52361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597607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103925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78408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7380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04763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28249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92655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5770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63200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38292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69621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63CE339-61C2-4D5A-8BBC-5EA6B8D5A0A2}" type="datetimeFigureOut">
              <a:rPr lang="en-IL" smtClean="0"/>
              <a:t>25/04/2025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A1A0B-8A17-4EC9-BE65-A42EDD1EB69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26732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Rectangle 1045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27B5DE-3B04-CB78-9820-F92D86063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0837" y="1325880"/>
            <a:ext cx="3543464" cy="3066507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rgbClr val="EBEBEB"/>
                </a:solidFill>
              </a:rPr>
              <a:t>Project windows 10 </a:t>
            </a:r>
            <a:br>
              <a:rPr lang="en-US" sz="4800" b="1">
                <a:solidFill>
                  <a:srgbClr val="EBEBEB"/>
                </a:solidFill>
              </a:rPr>
            </a:br>
            <a:r>
              <a:rPr lang="en-US" sz="4800" b="1">
                <a:solidFill>
                  <a:srgbClr val="EBEBEB"/>
                </a:solidFill>
              </a:rPr>
              <a:t> </a:t>
            </a:r>
            <a:endParaRPr lang="en-IL" sz="4800" b="1">
              <a:solidFill>
                <a:srgbClr val="EBEBEB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692F35-1155-68A2-0A9C-9F4E14673F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3137" y="4588329"/>
            <a:ext cx="3571163" cy="1621508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chemeClr val="tx2">
                    <a:lumMod val="40000"/>
                    <a:lumOff val="60000"/>
                  </a:schemeClr>
                </a:solidFill>
              </a:rPr>
              <a:t>Shalev zaken </a:t>
            </a:r>
            <a:endParaRPr lang="en-IL" sz="180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48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13666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usiness Technology PNGs for Free Download">
            <a:extLst>
              <a:ext uri="{FF2B5EF4-FFF2-40B4-BE49-F238E27FC236}">
                <a16:creationId xmlns:a16="http://schemas.microsoft.com/office/drawing/2014/main" id="{1B5879AA-3B34-DED7-D794-FC0812886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" r="4301" b="2"/>
          <a:stretch/>
        </p:blipFill>
        <p:spPr bwMode="auto">
          <a:xfrm>
            <a:off x="20" y="10"/>
            <a:ext cx="7759920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1028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D1D2EBBD-37F7-7A6F-114A-76C3E0F6D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61" y="293370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033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CD0BA-9823-AC29-ED74-6DA513554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467"/>
            <a:ext cx="10515600" cy="1325563"/>
          </a:xfrm>
        </p:spPr>
        <p:txBody>
          <a:bodyPr/>
          <a:lstStyle/>
          <a:p>
            <a:r>
              <a:rPr lang="en-US" dirty="0"/>
              <a:t>11. Capture image and save to the Network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4235F4-F0B5-90DC-7BDB-91F6A0104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041" y="1685764"/>
            <a:ext cx="10803759" cy="5096036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9C88E358-59E1-CC3B-5319-C7B6FC09F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761" y="212733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741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77CE-222E-0454-3AB3-1C67667CF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11.Image file located in the Network Drive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411F33-669D-FBCC-CB19-AA2357856D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987" y="1853248"/>
            <a:ext cx="11630025" cy="4747577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25C66155-13D5-018A-34EB-F71F4C264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761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993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5BBD-997E-2313-D2E1-B64C64578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12. Create new machine “jbwkst03”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67A801-E0B3-FFE6-0631-2F8850DE7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7886" y="1853248"/>
            <a:ext cx="10150163" cy="4887573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AE06E597-2D05-C78B-DCD3-D534DE3DF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9336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30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7FBB3-75D9-DC3D-2387-551446CB5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13</a:t>
            </a:r>
            <a:r>
              <a:rPr lang="he-IL" dirty="0"/>
              <a:t>-14</a:t>
            </a:r>
            <a:r>
              <a:rPr lang="en-US" dirty="0"/>
              <a:t>. Connect the Machine to the domain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63C4EC-290B-0F50-6E2F-2978882F8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803" y="1853248"/>
            <a:ext cx="11438922" cy="4894633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6E8CDE2A-6EF4-92B8-718C-0B198EC05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142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056120"/>
      </p:ext>
    </p:extLst>
  </p:cSld>
  <p:clrMapOvr>
    <a:masterClrMapping/>
  </p:clrMapOvr>
  <p:transition spd="slow">
    <p:wheel spokes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5D9AE-72A8-1437-D651-4E4E0C871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15</a:t>
            </a:r>
            <a:r>
              <a:rPr lang="en-US" dirty="0"/>
              <a:t>. Disk1,2,3 storage information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12DDBD-62AA-2BE7-15A6-3CEF9FE500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25" y="1247775"/>
            <a:ext cx="11515725" cy="5524500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41177EE1-BF45-E484-7A32-8AB235004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9811" y="228065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1231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FB214-F47F-413A-E80B-896EECA5D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15. Disk Management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5406CF-C13C-B4D5-B13E-3F456CDCA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034" y="1373360"/>
            <a:ext cx="11159816" cy="5160790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A3301F5D-1D5F-D8B7-5A9A-EFFECF8F1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9336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12297"/>
      </p:ext>
    </p:extLst>
  </p:cSld>
  <p:clrMapOvr>
    <a:masterClrMapping/>
  </p:clrMapOvr>
  <p:transition spd="slow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1C99E-69C7-C7C8-998C-76E1B68A0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16. CALC by registry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477A6F-9371-2B05-15F0-25AFF2578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780" y="1220128"/>
            <a:ext cx="11060607" cy="5406814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3F92444A-748F-0E22-203B-5042C0F2D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8861" y="214241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838813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8F1F6-8B2F-E9D5-0A77-B3B77E11F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16. Regedit </a:t>
            </a:r>
            <a:r>
              <a:rPr lang="en-US" dirty="0"/>
              <a:t>interface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1463F8-260B-BE63-04B1-958BA7CFC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943" y="1457325"/>
            <a:ext cx="11583582" cy="5076825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AB10E341-15A9-3591-466E-B9AA6A1B8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7911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906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1D29D-7B9E-2377-853F-0C7D629FD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17. Account “TEST” without Clock and task manager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900AE7-CD2A-971D-3D5B-64BCD3D98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792513"/>
            <a:ext cx="11136314" cy="4998812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AECEFB50-906B-0D61-544E-59D53BEC9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8386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821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9A75D-EA54-3D70-0081-FA84A95D7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17. GPEDIT – Remove Clock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07AA04-226A-3355-DAF8-413BF8D06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393883"/>
            <a:ext cx="10261126" cy="5273617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06A2AFC6-CBEE-593A-CE28-C81172850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9811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85380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88D9A3-283F-1448-78F4-A340D7F7FE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t="1006" r="-1" b="19423"/>
          <a:stretch/>
        </p:blipFill>
        <p:spPr>
          <a:xfrm>
            <a:off x="0" y="-17180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70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2F39D5-EAC4-891F-366B-D31DF0559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EBEBEB"/>
                </a:solidFill>
              </a:rPr>
              <a:t>1. Delete all the Machines without DC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3A87FD-E16B-4CA5-0980-3840C2B89F9D}"/>
              </a:ext>
            </a:extLst>
          </p:cNvPr>
          <p:cNvSpPr txBox="1"/>
          <p:nvPr/>
        </p:nvSpPr>
        <p:spPr>
          <a:xfrm>
            <a:off x="636917" y="5722374"/>
            <a:ext cx="10407602" cy="4879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sz="2000" cap="all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rPr>
              <a:t>( I leave kali Linux and ubuntu for myself)</a:t>
            </a:r>
          </a:p>
        </p:txBody>
      </p:sp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8875A857-DFDF-0A6B-C4FB-F5C88E92D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2216" y="6269606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460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41976-A696-1EB1-8886-72F7D4E89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17.GPEDIT- Remove Task Manager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001FDC-9653-862A-6759-F7E927EF4B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384440"/>
            <a:ext cx="10831513" cy="5187810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5F9A78D9-1938-A84C-A5B5-CB80EA544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8033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89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C3F44-0949-F43B-8C8D-4A3E70BF4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18. GPEDIT- Remove Media Player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3635B5-516B-BA9D-1911-10C0A6C14D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343902"/>
            <a:ext cx="10621963" cy="5133098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81E5F8EC-95BE-EEBB-4E8B-6E1C44D97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5683" y="214496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9711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C4EA4-2391-8A2B-35B4-614B067CF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18. Media Player- The application can’t open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7DAA18-1743-704E-46C2-4525DEF71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1069" y="1785193"/>
            <a:ext cx="10749861" cy="4910882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611DF7B8-4962-F909-00D7-2BF2902B1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4686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301092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2054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057" name="Picture 2056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59" name="Oval 2058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2061" name="Picture 2060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63" name="Picture 2062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65" name="Rectangle 2064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067" name="Rectangle 2066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74C86A-DDC2-6B7F-B498-B0E874B3B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837" y="1325880"/>
            <a:ext cx="3543464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 b="1" dirty="0">
                <a:solidFill>
                  <a:srgbClr val="EBEBEB"/>
                </a:solidFill>
              </a:rPr>
              <a:t>Finish</a:t>
            </a:r>
          </a:p>
        </p:txBody>
      </p:sp>
      <p:sp>
        <p:nvSpPr>
          <p:cNvPr id="2069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13666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Business Technology PNGs for Free Download">
            <a:extLst>
              <a:ext uri="{FF2B5EF4-FFF2-40B4-BE49-F238E27FC236}">
                <a16:creationId xmlns:a16="http://schemas.microsoft.com/office/drawing/2014/main" id="{64DD9EC6-769F-7048-A529-C44D4E049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" r="4301" b="2"/>
          <a:stretch/>
        </p:blipFill>
        <p:spPr bwMode="auto">
          <a:xfrm>
            <a:off x="20" y="10"/>
            <a:ext cx="7759920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1" name="Rectangle 2070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2052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F3943EFA-4494-902E-43CA-CB24E00E3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15903"/>
            <a:ext cx="1514475" cy="633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1DFD1989-79D6-DC92-AE91-0054BF314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2841" y="4551562"/>
            <a:ext cx="1933956" cy="2014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091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6E7ED-77E9-1F7B-E7E1-120E9099D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2-4. JBWKST01 and JBWKST02 </a:t>
            </a:r>
            <a:br>
              <a:rPr lang="en-US"/>
            </a:br>
            <a:r>
              <a:rPr lang="en-US"/>
              <a:t>{create 2 windows 10 machines }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2BDA21-9CC6-7840-0DC6-022B2E27DC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650" y="2052637"/>
            <a:ext cx="11382375" cy="4612081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F1E64174-8437-A69E-DFE4-95B16D3A0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9811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91723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D7B2E-6136-FC54-2A3D-6FA6427B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JBWKST02 Disk management (Disk 1,2,3)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82576B-D856-8AF2-12C9-CADA5E63C6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775" y="2052637"/>
            <a:ext cx="11487150" cy="4605337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082D1663-916C-F306-766C-58911E90E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9143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939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CC5D-29FE-A784-50E0-D20677730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Adress (JBWKST01 and JBWKST02)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B6169A-66EE-01F1-F4B9-695CBD99E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7383" y="1344938"/>
            <a:ext cx="10874991" cy="5379712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ED309F51-DF85-64B6-09D2-25EB2466A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9811" y="276646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8565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7F931-4F82-C005-CE96-FFF2349F3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JBWKST01 and JBWKST02 connected to the Domain 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85C216-6BBA-BD0D-4E4D-8D808A5A56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2034223"/>
            <a:ext cx="11564465" cy="4552034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13D6327F-3F1B-20D3-26CD-283123338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761" y="271743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347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B6E2-0139-3D01-CC3F-AFE877F60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Shared Network  folder “DATA” created in </a:t>
            </a:r>
            <a:br>
              <a:rPr lang="en-US" dirty="0"/>
            </a:br>
            <a:r>
              <a:rPr lang="en-US" dirty="0"/>
              <a:t>HQ-DC1</a:t>
            </a:r>
            <a:endParaRPr lang="en-I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97D5D-6CF2-6FC0-F048-09AD8EB8D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89A987-CBB0-A086-A818-D67462C8C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728788"/>
            <a:ext cx="10974389" cy="5015916"/>
          </a:xfrm>
          <a:prstGeom prst="rect">
            <a:avLst/>
          </a:prstGeo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D2E1B2B7-2D98-76AB-12E8-169D81D2B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2166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81419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843D7-9D34-DE5F-2E8B-1CEE5C7D0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Network drive (F)</a:t>
            </a:r>
            <a:endParaRPr lang="en-I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3CE03E-6454-ABAB-FB4A-6A8350454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722" y="1281772"/>
            <a:ext cx="10980174" cy="5576228"/>
          </a:xfrm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2F6DA42C-5D6E-5F5D-14B9-A18354A75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3223" y="245324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96407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BB5C83-28BD-617A-0031-51B027740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106" y="494937"/>
            <a:ext cx="9184606" cy="117987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dirty="0"/>
              <a:t>10. Notepad shortcut and text in desktop with new user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6CB744-7383-9922-093B-003DC50245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rcRect t="19202" r="-1" b="14324"/>
          <a:stretch/>
        </p:blipFill>
        <p:spPr>
          <a:xfrm>
            <a:off x="224818" y="1731065"/>
            <a:ext cx="11652857" cy="474593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3" name="Picture 4" descr="לימודי מחשבים ומקצועות ההייטק - לומדים מהמומחים | ג'ון ברייס הדרכה">
            <a:extLst>
              <a:ext uri="{FF2B5EF4-FFF2-40B4-BE49-F238E27FC236}">
                <a16:creationId xmlns:a16="http://schemas.microsoft.com/office/drawing/2014/main" id="{15F37B92-C617-FE1B-7F80-462B784A4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4516" y="287543"/>
            <a:ext cx="992391" cy="41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7537330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870</TotalTime>
  <Words>185</Words>
  <Application>Microsoft Office PowerPoint</Application>
  <PresentationFormat>Widescreen</PresentationFormat>
  <Paragraphs>25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Century Gothic</vt:lpstr>
      <vt:lpstr>Wingdings 3</vt:lpstr>
      <vt:lpstr>Ion</vt:lpstr>
      <vt:lpstr>Project windows 10   </vt:lpstr>
      <vt:lpstr>1. Delete all the Machines without DC</vt:lpstr>
      <vt:lpstr>2-4. JBWKST01 and JBWKST02  {create 2 windows 10 machines }</vt:lpstr>
      <vt:lpstr>5. JBWKST02 Disk management (Disk 1,2,3)</vt:lpstr>
      <vt:lpstr>6. Adress (JBWKST01 and JBWKST02) </vt:lpstr>
      <vt:lpstr>7. JBWKST01 and JBWKST02 connected to the Domain </vt:lpstr>
      <vt:lpstr>8. Shared Network  folder “DATA” created in  HQ-DC1</vt:lpstr>
      <vt:lpstr>9. Network drive (F)</vt:lpstr>
      <vt:lpstr>10. Notepad shortcut and text in desktop with new user</vt:lpstr>
      <vt:lpstr>11. Capture image and save to the Network </vt:lpstr>
      <vt:lpstr>11.Image file located in the Network Drive</vt:lpstr>
      <vt:lpstr>12. Create new machine “jbwkst03” </vt:lpstr>
      <vt:lpstr>13-14. Connect the Machine to the domain </vt:lpstr>
      <vt:lpstr>15. Disk1,2,3 storage information </vt:lpstr>
      <vt:lpstr>15. Disk Management </vt:lpstr>
      <vt:lpstr>16. CALC by registry </vt:lpstr>
      <vt:lpstr>16. Regedit interface </vt:lpstr>
      <vt:lpstr>17. Account “TEST” without Clock and task manager </vt:lpstr>
      <vt:lpstr>17. GPEDIT – Remove Clock </vt:lpstr>
      <vt:lpstr>17.GPEDIT- Remove Task Manager </vt:lpstr>
      <vt:lpstr>18. GPEDIT- Remove Media Player</vt:lpstr>
      <vt:lpstr>18. Media Player- The application can’t open </vt:lpstr>
      <vt:lpstr>Finish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שלו זקן</dc:creator>
  <cp:lastModifiedBy>shalev</cp:lastModifiedBy>
  <cp:revision>20</cp:revision>
  <dcterms:created xsi:type="dcterms:W3CDTF">2025-04-19T11:40:23Z</dcterms:created>
  <dcterms:modified xsi:type="dcterms:W3CDTF">2025-04-24T23:19:24Z</dcterms:modified>
</cp:coreProperties>
</file>

<file path=docProps/thumbnail.jpeg>
</file>